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10693400" cy="7561263"/>
  <p:notesSz cx="6794500" cy="9906000"/>
  <p:defaultTextStyle>
    <a:defPPr>
      <a:defRPr lang="de-DE"/>
    </a:defPPr>
    <a:lvl1pPr marL="0" algn="l" defTabSz="995690" rtl="0" eaLnBrk="1" latinLnBrk="0" hangingPunct="1">
      <a:defRPr sz="2000" kern="1200">
        <a:solidFill>
          <a:schemeClr val="tx1"/>
        </a:solidFill>
        <a:latin typeface="+mn-lt"/>
        <a:ea typeface="+mn-ea"/>
        <a:cs typeface="+mn-cs"/>
      </a:defRPr>
    </a:lvl1pPr>
    <a:lvl2pPr marL="497845" algn="l" defTabSz="995690" rtl="0" eaLnBrk="1" latinLnBrk="0" hangingPunct="1">
      <a:defRPr sz="2000" kern="1200">
        <a:solidFill>
          <a:schemeClr val="tx1"/>
        </a:solidFill>
        <a:latin typeface="+mn-lt"/>
        <a:ea typeface="+mn-ea"/>
        <a:cs typeface="+mn-cs"/>
      </a:defRPr>
    </a:lvl2pPr>
    <a:lvl3pPr marL="995690" algn="l" defTabSz="995690" rtl="0" eaLnBrk="1" latinLnBrk="0" hangingPunct="1">
      <a:defRPr sz="2000" kern="1200">
        <a:solidFill>
          <a:schemeClr val="tx1"/>
        </a:solidFill>
        <a:latin typeface="+mn-lt"/>
        <a:ea typeface="+mn-ea"/>
        <a:cs typeface="+mn-cs"/>
      </a:defRPr>
    </a:lvl3pPr>
    <a:lvl4pPr marL="1493535" algn="l" defTabSz="995690" rtl="0" eaLnBrk="1" latinLnBrk="0" hangingPunct="1">
      <a:defRPr sz="2000" kern="1200">
        <a:solidFill>
          <a:schemeClr val="tx1"/>
        </a:solidFill>
        <a:latin typeface="+mn-lt"/>
        <a:ea typeface="+mn-ea"/>
        <a:cs typeface="+mn-cs"/>
      </a:defRPr>
    </a:lvl4pPr>
    <a:lvl5pPr marL="1991380" algn="l" defTabSz="995690" rtl="0" eaLnBrk="1" latinLnBrk="0" hangingPunct="1">
      <a:defRPr sz="2000" kern="1200">
        <a:solidFill>
          <a:schemeClr val="tx1"/>
        </a:solidFill>
        <a:latin typeface="+mn-lt"/>
        <a:ea typeface="+mn-ea"/>
        <a:cs typeface="+mn-cs"/>
      </a:defRPr>
    </a:lvl5pPr>
    <a:lvl6pPr marL="2489225" algn="l" defTabSz="995690" rtl="0" eaLnBrk="1" latinLnBrk="0" hangingPunct="1">
      <a:defRPr sz="2000" kern="1200">
        <a:solidFill>
          <a:schemeClr val="tx1"/>
        </a:solidFill>
        <a:latin typeface="+mn-lt"/>
        <a:ea typeface="+mn-ea"/>
        <a:cs typeface="+mn-cs"/>
      </a:defRPr>
    </a:lvl6pPr>
    <a:lvl7pPr marL="2987070" algn="l" defTabSz="995690" rtl="0" eaLnBrk="1" latinLnBrk="0" hangingPunct="1">
      <a:defRPr sz="2000" kern="1200">
        <a:solidFill>
          <a:schemeClr val="tx1"/>
        </a:solidFill>
        <a:latin typeface="+mn-lt"/>
        <a:ea typeface="+mn-ea"/>
        <a:cs typeface="+mn-cs"/>
      </a:defRPr>
    </a:lvl7pPr>
    <a:lvl8pPr marL="3484916" algn="l" defTabSz="995690" rtl="0" eaLnBrk="1" latinLnBrk="0" hangingPunct="1">
      <a:defRPr sz="2000" kern="1200">
        <a:solidFill>
          <a:schemeClr val="tx1"/>
        </a:solidFill>
        <a:latin typeface="+mn-lt"/>
        <a:ea typeface="+mn-ea"/>
        <a:cs typeface="+mn-cs"/>
      </a:defRPr>
    </a:lvl8pPr>
    <a:lvl9pPr marL="3982761" algn="l" defTabSz="995690"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1566" y="84"/>
      </p:cViewPr>
      <p:guideLst>
        <p:guide orient="horz" pos="2382"/>
        <p:guide pos="33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503AD179-86FC-4039-B7AF-BA7DFB9DD630}" type="datetimeFigureOut">
              <a:rPr lang="de-DE" smtClean="0"/>
              <a:t>09.07.2023</a:t>
            </a:fld>
            <a:endParaRPr lang="de-DE"/>
          </a:p>
        </p:txBody>
      </p:sp>
      <p:sp>
        <p:nvSpPr>
          <p:cNvPr id="4" name="Folienbildplatzhalter 3"/>
          <p:cNvSpPr>
            <a:spLocks noGrp="1" noRot="1" noChangeAspect="1"/>
          </p:cNvSpPr>
          <p:nvPr>
            <p:ph type="sldImg" idx="2"/>
          </p:nvPr>
        </p:nvSpPr>
        <p:spPr>
          <a:xfrm>
            <a:off x="771525" y="742950"/>
            <a:ext cx="5251450" cy="371475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A294A53F-15DE-4C30-A14C-6344B3AAC385}" type="slidenum">
              <a:rPr lang="de-DE" smtClean="0"/>
              <a:t>‹Nr.›</a:t>
            </a:fld>
            <a:endParaRPr lang="de-DE"/>
          </a:p>
        </p:txBody>
      </p:sp>
    </p:spTree>
    <p:extLst>
      <p:ext uri="{BB962C8B-B14F-4D97-AF65-F5344CB8AC3E}">
        <p14:creationId xmlns:p14="http://schemas.microsoft.com/office/powerpoint/2010/main" val="31998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294A53F-15DE-4C30-A14C-6344B3AAC385}" type="slidenum">
              <a:rPr lang="de-DE" smtClean="0"/>
              <a:t>2</a:t>
            </a:fld>
            <a:endParaRPr lang="de-DE"/>
          </a:p>
        </p:txBody>
      </p:sp>
    </p:spTree>
    <p:extLst>
      <p:ext uri="{BB962C8B-B14F-4D97-AF65-F5344CB8AC3E}">
        <p14:creationId xmlns:p14="http://schemas.microsoft.com/office/powerpoint/2010/main" val="4184039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802005" y="2348894"/>
            <a:ext cx="9089390" cy="1620771"/>
          </a:xfrm>
        </p:spPr>
        <p:txBody>
          <a:bodyPr/>
          <a:lstStyle/>
          <a:p>
            <a:r>
              <a:rPr lang="de-DE"/>
              <a:t>Titelmasterformat durch Klicken bearbeiten</a:t>
            </a:r>
          </a:p>
        </p:txBody>
      </p:sp>
      <p:sp>
        <p:nvSpPr>
          <p:cNvPr id="3" name="Untertitel 2"/>
          <p:cNvSpPr>
            <a:spLocks noGrp="1"/>
          </p:cNvSpPr>
          <p:nvPr>
            <p:ph type="subTitle" idx="1"/>
          </p:nvPr>
        </p:nvSpPr>
        <p:spPr>
          <a:xfrm>
            <a:off x="1604010" y="4284716"/>
            <a:ext cx="7485380" cy="1932323"/>
          </a:xfrm>
        </p:spPr>
        <p:txBody>
          <a:bodyPr/>
          <a:lstStyle>
            <a:lvl1pPr marL="0" indent="0" algn="ctr">
              <a:buNone/>
              <a:defRPr>
                <a:solidFill>
                  <a:schemeClr val="tx1">
                    <a:tint val="75000"/>
                  </a:schemeClr>
                </a:solidFill>
              </a:defRPr>
            </a:lvl1pPr>
            <a:lvl2pPr marL="497845" indent="0" algn="ctr">
              <a:buNone/>
              <a:defRPr>
                <a:solidFill>
                  <a:schemeClr val="tx1">
                    <a:tint val="75000"/>
                  </a:schemeClr>
                </a:solidFill>
              </a:defRPr>
            </a:lvl2pPr>
            <a:lvl3pPr marL="995690" indent="0" algn="ctr">
              <a:buNone/>
              <a:defRPr>
                <a:solidFill>
                  <a:schemeClr val="tx1">
                    <a:tint val="75000"/>
                  </a:schemeClr>
                </a:solidFill>
              </a:defRPr>
            </a:lvl3pPr>
            <a:lvl4pPr marL="1493535" indent="0" algn="ctr">
              <a:buNone/>
              <a:defRPr>
                <a:solidFill>
                  <a:schemeClr val="tx1">
                    <a:tint val="75000"/>
                  </a:schemeClr>
                </a:solidFill>
              </a:defRPr>
            </a:lvl4pPr>
            <a:lvl5pPr marL="1991380" indent="0" algn="ctr">
              <a:buNone/>
              <a:defRPr>
                <a:solidFill>
                  <a:schemeClr val="tx1">
                    <a:tint val="75000"/>
                  </a:schemeClr>
                </a:solidFill>
              </a:defRPr>
            </a:lvl5pPr>
            <a:lvl6pPr marL="2489225" indent="0" algn="ctr">
              <a:buNone/>
              <a:defRPr>
                <a:solidFill>
                  <a:schemeClr val="tx1">
                    <a:tint val="75000"/>
                  </a:schemeClr>
                </a:solidFill>
              </a:defRPr>
            </a:lvl6pPr>
            <a:lvl7pPr marL="2987070" indent="0" algn="ctr">
              <a:buNone/>
              <a:defRPr>
                <a:solidFill>
                  <a:schemeClr val="tx1">
                    <a:tint val="75000"/>
                  </a:schemeClr>
                </a:solidFill>
              </a:defRPr>
            </a:lvl7pPr>
            <a:lvl8pPr marL="3484916" indent="0" algn="ctr">
              <a:buNone/>
              <a:defRPr>
                <a:solidFill>
                  <a:schemeClr val="tx1">
                    <a:tint val="75000"/>
                  </a:schemeClr>
                </a:solidFill>
              </a:defRPr>
            </a:lvl8pPr>
            <a:lvl9pPr marL="3982761"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752715" y="302803"/>
            <a:ext cx="2406015" cy="645157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34670" y="302803"/>
            <a:ext cx="7039822" cy="6451578"/>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44705" y="4858813"/>
            <a:ext cx="9089390" cy="1501751"/>
          </a:xfrm>
        </p:spPr>
        <p:txBody>
          <a:bodyPr anchor="t"/>
          <a:lstStyle>
            <a:lvl1pPr algn="l">
              <a:defRPr sz="4400" b="1" cap="all"/>
            </a:lvl1pPr>
          </a:lstStyle>
          <a:p>
            <a:r>
              <a:rPr lang="de-DE"/>
              <a:t>Titelmasterformat durch Klicken bearbeiten</a:t>
            </a:r>
          </a:p>
        </p:txBody>
      </p:sp>
      <p:sp>
        <p:nvSpPr>
          <p:cNvPr id="3" name="Textplatzhalter 2"/>
          <p:cNvSpPr>
            <a:spLocks noGrp="1"/>
          </p:cNvSpPr>
          <p:nvPr>
            <p:ph type="body" idx="1"/>
          </p:nvPr>
        </p:nvSpPr>
        <p:spPr>
          <a:xfrm>
            <a:off x="844705" y="3204786"/>
            <a:ext cx="9089390" cy="1654026"/>
          </a:xfrm>
        </p:spPr>
        <p:txBody>
          <a:bodyPr anchor="b"/>
          <a:lstStyle>
            <a:lvl1pPr marL="0" indent="0">
              <a:buNone/>
              <a:defRPr sz="2200">
                <a:solidFill>
                  <a:schemeClr val="tx1">
                    <a:tint val="75000"/>
                  </a:schemeClr>
                </a:solidFill>
              </a:defRPr>
            </a:lvl1pPr>
            <a:lvl2pPr marL="497845" indent="0">
              <a:buNone/>
              <a:defRPr sz="2000">
                <a:solidFill>
                  <a:schemeClr val="tx1">
                    <a:tint val="75000"/>
                  </a:schemeClr>
                </a:solidFill>
              </a:defRPr>
            </a:lvl2pPr>
            <a:lvl3pPr marL="995690" indent="0">
              <a:buNone/>
              <a:defRPr sz="1700">
                <a:solidFill>
                  <a:schemeClr val="tx1">
                    <a:tint val="75000"/>
                  </a:schemeClr>
                </a:solidFill>
              </a:defRPr>
            </a:lvl3pPr>
            <a:lvl4pPr marL="1493535" indent="0">
              <a:buNone/>
              <a:defRPr sz="1500">
                <a:solidFill>
                  <a:schemeClr val="tx1">
                    <a:tint val="75000"/>
                  </a:schemeClr>
                </a:solidFill>
              </a:defRPr>
            </a:lvl4pPr>
            <a:lvl5pPr marL="1991380" indent="0">
              <a:buNone/>
              <a:defRPr sz="1500">
                <a:solidFill>
                  <a:schemeClr val="tx1">
                    <a:tint val="75000"/>
                  </a:schemeClr>
                </a:solidFill>
              </a:defRPr>
            </a:lvl5pPr>
            <a:lvl6pPr marL="2489225" indent="0">
              <a:buNone/>
              <a:defRPr sz="1500">
                <a:solidFill>
                  <a:schemeClr val="tx1">
                    <a:tint val="75000"/>
                  </a:schemeClr>
                </a:solidFill>
              </a:defRPr>
            </a:lvl6pPr>
            <a:lvl7pPr marL="2987070" indent="0">
              <a:buNone/>
              <a:defRPr sz="1500">
                <a:solidFill>
                  <a:schemeClr val="tx1">
                    <a:tint val="75000"/>
                  </a:schemeClr>
                </a:solidFill>
              </a:defRPr>
            </a:lvl7pPr>
            <a:lvl8pPr marL="3484916" indent="0">
              <a:buNone/>
              <a:defRPr sz="1500">
                <a:solidFill>
                  <a:schemeClr val="tx1">
                    <a:tint val="75000"/>
                  </a:schemeClr>
                </a:solidFill>
              </a:defRPr>
            </a:lvl8pPr>
            <a:lvl9pPr marL="3982761" indent="0">
              <a:buNone/>
              <a:defRPr sz="15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534670" y="1764296"/>
            <a:ext cx="4722918" cy="4990084"/>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5435812" y="1764296"/>
            <a:ext cx="4722918" cy="4990084"/>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534670" y="1692533"/>
            <a:ext cx="4724775" cy="705367"/>
          </a:xfrm>
        </p:spPr>
        <p:txBody>
          <a:bodyPr anchor="b"/>
          <a:lstStyle>
            <a:lvl1pPr marL="0" indent="0">
              <a:buNone/>
              <a:defRPr sz="2600" b="1"/>
            </a:lvl1pPr>
            <a:lvl2pPr marL="497845" indent="0">
              <a:buNone/>
              <a:defRPr sz="2200" b="1"/>
            </a:lvl2pPr>
            <a:lvl3pPr marL="995690" indent="0">
              <a:buNone/>
              <a:defRPr sz="2000" b="1"/>
            </a:lvl3pPr>
            <a:lvl4pPr marL="1493535" indent="0">
              <a:buNone/>
              <a:defRPr sz="1700" b="1"/>
            </a:lvl4pPr>
            <a:lvl5pPr marL="1991380" indent="0">
              <a:buNone/>
              <a:defRPr sz="1700" b="1"/>
            </a:lvl5pPr>
            <a:lvl6pPr marL="2489225" indent="0">
              <a:buNone/>
              <a:defRPr sz="1700" b="1"/>
            </a:lvl6pPr>
            <a:lvl7pPr marL="2987070" indent="0">
              <a:buNone/>
              <a:defRPr sz="1700" b="1"/>
            </a:lvl7pPr>
            <a:lvl8pPr marL="3484916" indent="0">
              <a:buNone/>
              <a:defRPr sz="1700" b="1"/>
            </a:lvl8pPr>
            <a:lvl9pPr marL="3982761" indent="0">
              <a:buNone/>
              <a:defRPr sz="1700" b="1"/>
            </a:lvl9pPr>
          </a:lstStyle>
          <a:p>
            <a:pPr lvl="0"/>
            <a:r>
              <a:rPr lang="de-DE"/>
              <a:t>Textmasterformate durch Klicken bearbeiten</a:t>
            </a:r>
          </a:p>
        </p:txBody>
      </p:sp>
      <p:sp>
        <p:nvSpPr>
          <p:cNvPr id="4" name="Inhaltsplatzhalter 3"/>
          <p:cNvSpPr>
            <a:spLocks noGrp="1"/>
          </p:cNvSpPr>
          <p:nvPr>
            <p:ph sz="half" idx="2"/>
          </p:nvPr>
        </p:nvSpPr>
        <p:spPr>
          <a:xfrm>
            <a:off x="534670" y="2397901"/>
            <a:ext cx="4724775" cy="4356478"/>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432099" y="1692533"/>
            <a:ext cx="4726632" cy="705367"/>
          </a:xfrm>
        </p:spPr>
        <p:txBody>
          <a:bodyPr anchor="b"/>
          <a:lstStyle>
            <a:lvl1pPr marL="0" indent="0">
              <a:buNone/>
              <a:defRPr sz="2600" b="1"/>
            </a:lvl1pPr>
            <a:lvl2pPr marL="497845" indent="0">
              <a:buNone/>
              <a:defRPr sz="2200" b="1"/>
            </a:lvl2pPr>
            <a:lvl3pPr marL="995690" indent="0">
              <a:buNone/>
              <a:defRPr sz="2000" b="1"/>
            </a:lvl3pPr>
            <a:lvl4pPr marL="1493535" indent="0">
              <a:buNone/>
              <a:defRPr sz="1700" b="1"/>
            </a:lvl4pPr>
            <a:lvl5pPr marL="1991380" indent="0">
              <a:buNone/>
              <a:defRPr sz="1700" b="1"/>
            </a:lvl5pPr>
            <a:lvl6pPr marL="2489225" indent="0">
              <a:buNone/>
              <a:defRPr sz="1700" b="1"/>
            </a:lvl6pPr>
            <a:lvl7pPr marL="2987070" indent="0">
              <a:buNone/>
              <a:defRPr sz="1700" b="1"/>
            </a:lvl7pPr>
            <a:lvl8pPr marL="3484916" indent="0">
              <a:buNone/>
              <a:defRPr sz="1700" b="1"/>
            </a:lvl8pPr>
            <a:lvl9pPr marL="3982761" indent="0">
              <a:buNone/>
              <a:defRPr sz="1700" b="1"/>
            </a:lvl9pPr>
          </a:lstStyle>
          <a:p>
            <a:pPr lvl="0"/>
            <a:r>
              <a:rPr lang="de-DE"/>
              <a:t>Textmasterformate durch Klicken bearbeiten</a:t>
            </a:r>
          </a:p>
        </p:txBody>
      </p:sp>
      <p:sp>
        <p:nvSpPr>
          <p:cNvPr id="6" name="Inhaltsplatzhalter 5"/>
          <p:cNvSpPr>
            <a:spLocks noGrp="1"/>
          </p:cNvSpPr>
          <p:nvPr>
            <p:ph sz="quarter" idx="4"/>
          </p:nvPr>
        </p:nvSpPr>
        <p:spPr>
          <a:xfrm>
            <a:off x="5432099" y="2397901"/>
            <a:ext cx="4726632" cy="4356478"/>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4670" y="301050"/>
            <a:ext cx="3518055" cy="1281214"/>
          </a:xfrm>
        </p:spPr>
        <p:txBody>
          <a:bodyPr anchor="b"/>
          <a:lstStyle>
            <a:lvl1pPr algn="l">
              <a:defRPr sz="2200" b="1"/>
            </a:lvl1pPr>
          </a:lstStyle>
          <a:p>
            <a:r>
              <a:rPr lang="de-DE"/>
              <a:t>Titelmasterformat durch Klicken bearbeiten</a:t>
            </a:r>
          </a:p>
        </p:txBody>
      </p:sp>
      <p:sp>
        <p:nvSpPr>
          <p:cNvPr id="3" name="Inhaltsplatzhalter 2"/>
          <p:cNvSpPr>
            <a:spLocks noGrp="1"/>
          </p:cNvSpPr>
          <p:nvPr>
            <p:ph idx="1"/>
          </p:nvPr>
        </p:nvSpPr>
        <p:spPr>
          <a:xfrm>
            <a:off x="4180823" y="301052"/>
            <a:ext cx="5977907" cy="6453328"/>
          </a:xfrm>
        </p:spPr>
        <p:txBody>
          <a:bodyPr/>
          <a:lstStyle>
            <a:lvl1pPr>
              <a:defRPr sz="35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34670" y="1582266"/>
            <a:ext cx="3518055" cy="5172114"/>
          </a:xfrm>
        </p:spPr>
        <p:txBody>
          <a:bodyPr/>
          <a:lstStyle>
            <a:lvl1pPr marL="0" indent="0">
              <a:buNone/>
              <a:defRPr sz="1500"/>
            </a:lvl1pPr>
            <a:lvl2pPr marL="497845" indent="0">
              <a:buNone/>
              <a:defRPr sz="1300"/>
            </a:lvl2pPr>
            <a:lvl3pPr marL="995690" indent="0">
              <a:buNone/>
              <a:defRPr sz="1100"/>
            </a:lvl3pPr>
            <a:lvl4pPr marL="1493535" indent="0">
              <a:buNone/>
              <a:defRPr sz="1000"/>
            </a:lvl4pPr>
            <a:lvl5pPr marL="1991380" indent="0">
              <a:buNone/>
              <a:defRPr sz="1000"/>
            </a:lvl5pPr>
            <a:lvl6pPr marL="2489225" indent="0">
              <a:buNone/>
              <a:defRPr sz="1000"/>
            </a:lvl6pPr>
            <a:lvl7pPr marL="2987070" indent="0">
              <a:buNone/>
              <a:defRPr sz="1000"/>
            </a:lvl7pPr>
            <a:lvl8pPr marL="3484916" indent="0">
              <a:buNone/>
              <a:defRPr sz="1000"/>
            </a:lvl8pPr>
            <a:lvl9pPr marL="3982761" indent="0">
              <a:buNone/>
              <a:defRPr sz="10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095981" y="5292884"/>
            <a:ext cx="6416040" cy="624855"/>
          </a:xfrm>
        </p:spPr>
        <p:txBody>
          <a:bodyPr anchor="b"/>
          <a:lstStyle>
            <a:lvl1pPr algn="l">
              <a:defRPr sz="2200" b="1"/>
            </a:lvl1pPr>
          </a:lstStyle>
          <a:p>
            <a:r>
              <a:rPr lang="de-DE"/>
              <a:t>Titelmasterformat durch Klicken bearbeiten</a:t>
            </a:r>
          </a:p>
        </p:txBody>
      </p:sp>
      <p:sp>
        <p:nvSpPr>
          <p:cNvPr id="3" name="Bildplatzhalter 2"/>
          <p:cNvSpPr>
            <a:spLocks noGrp="1"/>
          </p:cNvSpPr>
          <p:nvPr>
            <p:ph type="pic" idx="1"/>
          </p:nvPr>
        </p:nvSpPr>
        <p:spPr>
          <a:xfrm>
            <a:off x="2095981" y="675613"/>
            <a:ext cx="6416040" cy="4536758"/>
          </a:xfrm>
        </p:spPr>
        <p:txBody>
          <a:bodyPr/>
          <a:lstStyle>
            <a:lvl1pPr marL="0" indent="0">
              <a:buNone/>
              <a:defRPr sz="3500"/>
            </a:lvl1pPr>
            <a:lvl2pPr marL="497845" indent="0">
              <a:buNone/>
              <a:defRPr sz="3000"/>
            </a:lvl2pPr>
            <a:lvl3pPr marL="995690" indent="0">
              <a:buNone/>
              <a:defRPr sz="2600"/>
            </a:lvl3pPr>
            <a:lvl4pPr marL="1493535" indent="0">
              <a:buNone/>
              <a:defRPr sz="2200"/>
            </a:lvl4pPr>
            <a:lvl5pPr marL="1991380" indent="0">
              <a:buNone/>
              <a:defRPr sz="2200"/>
            </a:lvl5pPr>
            <a:lvl6pPr marL="2489225" indent="0">
              <a:buNone/>
              <a:defRPr sz="2200"/>
            </a:lvl6pPr>
            <a:lvl7pPr marL="2987070" indent="0">
              <a:buNone/>
              <a:defRPr sz="2200"/>
            </a:lvl7pPr>
            <a:lvl8pPr marL="3484916" indent="0">
              <a:buNone/>
              <a:defRPr sz="2200"/>
            </a:lvl8pPr>
            <a:lvl9pPr marL="3982761" indent="0">
              <a:buNone/>
              <a:defRPr sz="2200"/>
            </a:lvl9pPr>
          </a:lstStyle>
          <a:p>
            <a:endParaRPr lang="de-DE"/>
          </a:p>
        </p:txBody>
      </p:sp>
      <p:sp>
        <p:nvSpPr>
          <p:cNvPr id="4" name="Textplatzhalter 3"/>
          <p:cNvSpPr>
            <a:spLocks noGrp="1"/>
          </p:cNvSpPr>
          <p:nvPr>
            <p:ph type="body" sz="half" idx="2"/>
          </p:nvPr>
        </p:nvSpPr>
        <p:spPr>
          <a:xfrm>
            <a:off x="2095981" y="5917739"/>
            <a:ext cx="6416040" cy="887398"/>
          </a:xfrm>
        </p:spPr>
        <p:txBody>
          <a:bodyPr/>
          <a:lstStyle>
            <a:lvl1pPr marL="0" indent="0">
              <a:buNone/>
              <a:defRPr sz="1500"/>
            </a:lvl1pPr>
            <a:lvl2pPr marL="497845" indent="0">
              <a:buNone/>
              <a:defRPr sz="1300"/>
            </a:lvl2pPr>
            <a:lvl3pPr marL="995690" indent="0">
              <a:buNone/>
              <a:defRPr sz="1100"/>
            </a:lvl3pPr>
            <a:lvl4pPr marL="1493535" indent="0">
              <a:buNone/>
              <a:defRPr sz="1000"/>
            </a:lvl4pPr>
            <a:lvl5pPr marL="1991380" indent="0">
              <a:buNone/>
              <a:defRPr sz="1000"/>
            </a:lvl5pPr>
            <a:lvl6pPr marL="2489225" indent="0">
              <a:buNone/>
              <a:defRPr sz="1000"/>
            </a:lvl6pPr>
            <a:lvl7pPr marL="2987070" indent="0">
              <a:buNone/>
              <a:defRPr sz="1000"/>
            </a:lvl7pPr>
            <a:lvl8pPr marL="3484916" indent="0">
              <a:buNone/>
              <a:defRPr sz="1000"/>
            </a:lvl8pPr>
            <a:lvl9pPr marL="3982761" indent="0">
              <a:buNone/>
              <a:defRPr sz="10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A1B97AEA-511D-4837-84F2-800C8310B665}" type="datetimeFigureOut">
              <a:rPr lang="de-DE" smtClean="0"/>
              <a:pPr/>
              <a:t>09.07.2023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256DF60-8C48-4728-9D3D-EAE54EB53F3B}"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34670" y="302801"/>
            <a:ext cx="9624060" cy="1260211"/>
          </a:xfrm>
          <a:prstGeom prst="rect">
            <a:avLst/>
          </a:prstGeom>
        </p:spPr>
        <p:txBody>
          <a:bodyPr vert="horz" lIns="99569" tIns="49785" rIns="99569" bIns="49785" rtlCol="0" anchor="ctr">
            <a:normAutofit/>
          </a:bodyPr>
          <a:lstStyle/>
          <a:p>
            <a:r>
              <a:rPr lang="de-DE"/>
              <a:t>Titelmasterformat durch Klicken bearbeiten</a:t>
            </a:r>
          </a:p>
        </p:txBody>
      </p:sp>
      <p:sp>
        <p:nvSpPr>
          <p:cNvPr id="3" name="Textplatzhalter 2"/>
          <p:cNvSpPr>
            <a:spLocks noGrp="1"/>
          </p:cNvSpPr>
          <p:nvPr>
            <p:ph type="body" idx="1"/>
          </p:nvPr>
        </p:nvSpPr>
        <p:spPr>
          <a:xfrm>
            <a:off x="534670" y="1764296"/>
            <a:ext cx="9624060" cy="4990084"/>
          </a:xfrm>
          <a:prstGeom prst="rect">
            <a:avLst/>
          </a:prstGeom>
        </p:spPr>
        <p:txBody>
          <a:bodyPr vert="horz" lIns="99569" tIns="49785" rIns="99569" bIns="49785"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534670" y="7008172"/>
            <a:ext cx="2495127" cy="402567"/>
          </a:xfrm>
          <a:prstGeom prst="rect">
            <a:avLst/>
          </a:prstGeom>
        </p:spPr>
        <p:txBody>
          <a:bodyPr vert="horz" lIns="99569" tIns="49785" rIns="99569" bIns="49785" rtlCol="0" anchor="ctr"/>
          <a:lstStyle>
            <a:lvl1pPr algn="l">
              <a:defRPr sz="1300">
                <a:solidFill>
                  <a:schemeClr val="tx1">
                    <a:tint val="75000"/>
                  </a:schemeClr>
                </a:solidFill>
              </a:defRPr>
            </a:lvl1pPr>
          </a:lstStyle>
          <a:p>
            <a:fld id="{A1B97AEA-511D-4837-84F2-800C8310B665}" type="datetimeFigureOut">
              <a:rPr lang="de-DE" smtClean="0"/>
              <a:pPr/>
              <a:t>09.07.2023</a:t>
            </a:fld>
            <a:endParaRPr lang="de-DE"/>
          </a:p>
        </p:txBody>
      </p:sp>
      <p:sp>
        <p:nvSpPr>
          <p:cNvPr id="5" name="Fußzeilenplatzhalter 4"/>
          <p:cNvSpPr>
            <a:spLocks noGrp="1"/>
          </p:cNvSpPr>
          <p:nvPr>
            <p:ph type="ftr" sz="quarter" idx="3"/>
          </p:nvPr>
        </p:nvSpPr>
        <p:spPr>
          <a:xfrm>
            <a:off x="3653579" y="7008172"/>
            <a:ext cx="3386243" cy="402567"/>
          </a:xfrm>
          <a:prstGeom prst="rect">
            <a:avLst/>
          </a:prstGeom>
        </p:spPr>
        <p:txBody>
          <a:bodyPr vert="horz" lIns="99569" tIns="49785" rIns="99569" bIns="49785" rtlCol="0" anchor="ctr"/>
          <a:lstStyle>
            <a:lvl1pPr algn="ctr">
              <a:defRPr sz="13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7663603" y="7008172"/>
            <a:ext cx="2495127" cy="402567"/>
          </a:xfrm>
          <a:prstGeom prst="rect">
            <a:avLst/>
          </a:prstGeom>
        </p:spPr>
        <p:txBody>
          <a:bodyPr vert="horz" lIns="99569" tIns="49785" rIns="99569" bIns="49785" rtlCol="0" anchor="ctr"/>
          <a:lstStyle>
            <a:lvl1pPr algn="r">
              <a:defRPr sz="1300">
                <a:solidFill>
                  <a:schemeClr val="tx1">
                    <a:tint val="75000"/>
                  </a:schemeClr>
                </a:solidFill>
              </a:defRPr>
            </a:lvl1pPr>
          </a:lstStyle>
          <a:p>
            <a:fld id="{0256DF60-8C48-4728-9D3D-EAE54EB53F3B}"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95690" rtl="0" eaLnBrk="1" latinLnBrk="0" hangingPunct="1">
        <a:spcBef>
          <a:spcPct val="0"/>
        </a:spcBef>
        <a:buNone/>
        <a:defRPr sz="4800" kern="1200">
          <a:solidFill>
            <a:schemeClr val="tx1"/>
          </a:solidFill>
          <a:latin typeface="+mj-lt"/>
          <a:ea typeface="+mj-ea"/>
          <a:cs typeface="+mj-cs"/>
        </a:defRPr>
      </a:lvl1pPr>
    </p:titleStyle>
    <p:bodyStyle>
      <a:lvl1pPr marL="373384" indent="-373384" algn="l" defTabSz="995690" rtl="0" eaLnBrk="1" latinLnBrk="0" hangingPunct="1">
        <a:spcBef>
          <a:spcPct val="20000"/>
        </a:spcBef>
        <a:buFont typeface="Arial" pitchFamily="34" charset="0"/>
        <a:buChar char="•"/>
        <a:defRPr sz="3500" kern="1200">
          <a:solidFill>
            <a:schemeClr val="tx1"/>
          </a:solidFill>
          <a:latin typeface="+mn-lt"/>
          <a:ea typeface="+mn-ea"/>
          <a:cs typeface="+mn-cs"/>
        </a:defRPr>
      </a:lvl1pPr>
      <a:lvl2pPr marL="808998" indent="-311153" algn="l" defTabSz="995690" rtl="0" eaLnBrk="1" latinLnBrk="0" hangingPunct="1">
        <a:spcBef>
          <a:spcPct val="20000"/>
        </a:spcBef>
        <a:buFont typeface="Arial" pitchFamily="34" charset="0"/>
        <a:buChar char="–"/>
        <a:defRPr sz="3000" kern="1200">
          <a:solidFill>
            <a:schemeClr val="tx1"/>
          </a:solidFill>
          <a:latin typeface="+mn-lt"/>
          <a:ea typeface="+mn-ea"/>
          <a:cs typeface="+mn-cs"/>
        </a:defRPr>
      </a:lvl2pPr>
      <a:lvl3pPr marL="1244613" indent="-248923" algn="l" defTabSz="995690" rtl="0" eaLnBrk="1" latinLnBrk="0" hangingPunct="1">
        <a:spcBef>
          <a:spcPct val="20000"/>
        </a:spcBef>
        <a:buFont typeface="Arial" pitchFamily="34" charset="0"/>
        <a:buChar char="•"/>
        <a:defRPr sz="2600" kern="1200">
          <a:solidFill>
            <a:schemeClr val="tx1"/>
          </a:solidFill>
          <a:latin typeface="+mn-lt"/>
          <a:ea typeface="+mn-ea"/>
          <a:cs typeface="+mn-cs"/>
        </a:defRPr>
      </a:lvl3pPr>
      <a:lvl4pPr marL="1742458" indent="-248923" algn="l" defTabSz="995690" rtl="0" eaLnBrk="1" latinLnBrk="0" hangingPunct="1">
        <a:spcBef>
          <a:spcPct val="20000"/>
        </a:spcBef>
        <a:buFont typeface="Arial" pitchFamily="34" charset="0"/>
        <a:buChar char="–"/>
        <a:defRPr sz="2200" kern="1200">
          <a:solidFill>
            <a:schemeClr val="tx1"/>
          </a:solidFill>
          <a:latin typeface="+mn-lt"/>
          <a:ea typeface="+mn-ea"/>
          <a:cs typeface="+mn-cs"/>
        </a:defRPr>
      </a:lvl4pPr>
      <a:lvl5pPr marL="2240303" indent="-248923" algn="l" defTabSz="995690" rtl="0" eaLnBrk="1" latinLnBrk="0" hangingPunct="1">
        <a:spcBef>
          <a:spcPct val="20000"/>
        </a:spcBef>
        <a:buFont typeface="Arial" pitchFamily="34" charset="0"/>
        <a:buChar char="»"/>
        <a:defRPr sz="2200" kern="1200">
          <a:solidFill>
            <a:schemeClr val="tx1"/>
          </a:solidFill>
          <a:latin typeface="+mn-lt"/>
          <a:ea typeface="+mn-ea"/>
          <a:cs typeface="+mn-cs"/>
        </a:defRPr>
      </a:lvl5pPr>
      <a:lvl6pPr marL="2738148" indent="-248923" algn="l" defTabSz="99569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235993" indent="-248923" algn="l" defTabSz="99569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733838" indent="-248923" algn="l" defTabSz="99569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231683" indent="-248923" algn="l" defTabSz="99569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de-DE"/>
      </a:defPPr>
      <a:lvl1pPr marL="0" algn="l" defTabSz="995690" rtl="0" eaLnBrk="1" latinLnBrk="0" hangingPunct="1">
        <a:defRPr sz="2000" kern="1200">
          <a:solidFill>
            <a:schemeClr val="tx1"/>
          </a:solidFill>
          <a:latin typeface="+mn-lt"/>
          <a:ea typeface="+mn-ea"/>
          <a:cs typeface="+mn-cs"/>
        </a:defRPr>
      </a:lvl1pPr>
      <a:lvl2pPr marL="497845" algn="l" defTabSz="995690" rtl="0" eaLnBrk="1" latinLnBrk="0" hangingPunct="1">
        <a:defRPr sz="2000" kern="1200">
          <a:solidFill>
            <a:schemeClr val="tx1"/>
          </a:solidFill>
          <a:latin typeface="+mn-lt"/>
          <a:ea typeface="+mn-ea"/>
          <a:cs typeface="+mn-cs"/>
        </a:defRPr>
      </a:lvl2pPr>
      <a:lvl3pPr marL="995690" algn="l" defTabSz="995690" rtl="0" eaLnBrk="1" latinLnBrk="0" hangingPunct="1">
        <a:defRPr sz="2000" kern="1200">
          <a:solidFill>
            <a:schemeClr val="tx1"/>
          </a:solidFill>
          <a:latin typeface="+mn-lt"/>
          <a:ea typeface="+mn-ea"/>
          <a:cs typeface="+mn-cs"/>
        </a:defRPr>
      </a:lvl3pPr>
      <a:lvl4pPr marL="1493535" algn="l" defTabSz="995690" rtl="0" eaLnBrk="1" latinLnBrk="0" hangingPunct="1">
        <a:defRPr sz="2000" kern="1200">
          <a:solidFill>
            <a:schemeClr val="tx1"/>
          </a:solidFill>
          <a:latin typeface="+mn-lt"/>
          <a:ea typeface="+mn-ea"/>
          <a:cs typeface="+mn-cs"/>
        </a:defRPr>
      </a:lvl4pPr>
      <a:lvl5pPr marL="1991380" algn="l" defTabSz="995690" rtl="0" eaLnBrk="1" latinLnBrk="0" hangingPunct="1">
        <a:defRPr sz="2000" kern="1200">
          <a:solidFill>
            <a:schemeClr val="tx1"/>
          </a:solidFill>
          <a:latin typeface="+mn-lt"/>
          <a:ea typeface="+mn-ea"/>
          <a:cs typeface="+mn-cs"/>
        </a:defRPr>
      </a:lvl5pPr>
      <a:lvl6pPr marL="2489225" algn="l" defTabSz="995690" rtl="0" eaLnBrk="1" latinLnBrk="0" hangingPunct="1">
        <a:defRPr sz="2000" kern="1200">
          <a:solidFill>
            <a:schemeClr val="tx1"/>
          </a:solidFill>
          <a:latin typeface="+mn-lt"/>
          <a:ea typeface="+mn-ea"/>
          <a:cs typeface="+mn-cs"/>
        </a:defRPr>
      </a:lvl6pPr>
      <a:lvl7pPr marL="2987070" algn="l" defTabSz="995690" rtl="0" eaLnBrk="1" latinLnBrk="0" hangingPunct="1">
        <a:defRPr sz="2000" kern="1200">
          <a:solidFill>
            <a:schemeClr val="tx1"/>
          </a:solidFill>
          <a:latin typeface="+mn-lt"/>
          <a:ea typeface="+mn-ea"/>
          <a:cs typeface="+mn-cs"/>
        </a:defRPr>
      </a:lvl7pPr>
      <a:lvl8pPr marL="3484916" algn="l" defTabSz="995690" rtl="0" eaLnBrk="1" latinLnBrk="0" hangingPunct="1">
        <a:defRPr sz="2000" kern="1200">
          <a:solidFill>
            <a:schemeClr val="tx1"/>
          </a:solidFill>
          <a:latin typeface="+mn-lt"/>
          <a:ea typeface="+mn-ea"/>
          <a:cs typeface="+mn-cs"/>
        </a:defRPr>
      </a:lvl8pPr>
      <a:lvl9pPr marL="3982761" algn="l" defTabSz="99569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heinrich-boell-schule.de/foerderverei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Schulengel-Logo-JPG.jpg"/>
          <p:cNvPicPr>
            <a:picLocks noChangeAspect="1"/>
          </p:cNvPicPr>
          <p:nvPr/>
        </p:nvPicPr>
        <p:blipFill>
          <a:blip r:embed="rId2" cstate="print"/>
          <a:stretch>
            <a:fillRect/>
          </a:stretch>
        </p:blipFill>
        <p:spPr>
          <a:xfrm>
            <a:off x="8515052" y="6458166"/>
            <a:ext cx="1944216" cy="778837"/>
          </a:xfrm>
          <a:prstGeom prst="rect">
            <a:avLst/>
          </a:prstGeom>
        </p:spPr>
      </p:pic>
      <p:cxnSp>
        <p:nvCxnSpPr>
          <p:cNvPr id="4" name="Gerade Verbindung 3"/>
          <p:cNvCxnSpPr/>
          <p:nvPr/>
        </p:nvCxnSpPr>
        <p:spPr>
          <a:xfrm>
            <a:off x="5341684" y="793"/>
            <a:ext cx="0" cy="7561263"/>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feld 5"/>
          <p:cNvSpPr txBox="1"/>
          <p:nvPr/>
        </p:nvSpPr>
        <p:spPr>
          <a:xfrm>
            <a:off x="5630964" y="6516935"/>
            <a:ext cx="2952328" cy="707886"/>
          </a:xfrm>
          <a:prstGeom prst="rect">
            <a:avLst/>
          </a:prstGeom>
          <a:noFill/>
        </p:spPr>
        <p:txBody>
          <a:bodyPr wrap="square" rtlCol="0">
            <a:spAutoFit/>
          </a:bodyPr>
          <a:lstStyle/>
          <a:p>
            <a:r>
              <a:rPr lang="de-DE" sz="800" dirty="0">
                <a:latin typeface="Arial" pitchFamily="34" charset="0"/>
                <a:cs typeface="Arial" pitchFamily="34" charset="0"/>
              </a:rPr>
              <a:t>Förderverein der Heinrich-Böll-Schule e. V .</a:t>
            </a:r>
          </a:p>
          <a:p>
            <a:r>
              <a:rPr lang="de-DE" sz="800" dirty="0">
                <a:latin typeface="Arial" pitchFamily="34" charset="0"/>
                <a:cs typeface="Arial" pitchFamily="34" charset="0"/>
              </a:rPr>
              <a:t>VR 10731 – Amtsgericht Frankfurt am Main Registergericht</a:t>
            </a:r>
          </a:p>
          <a:p>
            <a:pPr marL="90488" indent="-90488">
              <a:buAutoNum type="arabicPeriod"/>
            </a:pPr>
            <a:r>
              <a:rPr lang="de-DE" sz="800" dirty="0">
                <a:latin typeface="Arial" pitchFamily="34" charset="0"/>
                <a:cs typeface="Arial" pitchFamily="34" charset="0"/>
              </a:rPr>
              <a:t> Vorsitzende: Sabine Medak </a:t>
            </a:r>
          </a:p>
          <a:p>
            <a:r>
              <a:rPr lang="de-DE" sz="800" dirty="0">
                <a:latin typeface="Arial" pitchFamily="34" charset="0"/>
                <a:cs typeface="Arial" pitchFamily="34" charset="0"/>
              </a:rPr>
              <a:t>Brunnenstr.11, 65795 Hattersheim</a:t>
            </a:r>
          </a:p>
          <a:p>
            <a:r>
              <a:rPr lang="de-DE" sz="800" dirty="0">
                <a:latin typeface="Arial" pitchFamily="34" charset="0"/>
                <a:cs typeface="Arial" pitchFamily="34" charset="0"/>
              </a:rPr>
              <a:t>Telefon 06190  977305</a:t>
            </a:r>
          </a:p>
        </p:txBody>
      </p:sp>
      <p:sp>
        <p:nvSpPr>
          <p:cNvPr id="7" name="Textfeld 6"/>
          <p:cNvSpPr txBox="1"/>
          <p:nvPr/>
        </p:nvSpPr>
        <p:spPr>
          <a:xfrm>
            <a:off x="5634732" y="5129038"/>
            <a:ext cx="4824536" cy="307777"/>
          </a:xfrm>
          <a:prstGeom prst="rect">
            <a:avLst/>
          </a:prstGeom>
          <a:noFill/>
        </p:spPr>
        <p:txBody>
          <a:bodyPr wrap="square" rtlCol="0">
            <a:spAutoFit/>
          </a:bodyPr>
          <a:lstStyle/>
          <a:p>
            <a:pPr algn="ctr"/>
            <a:r>
              <a:rPr lang="de-DE" sz="1400" dirty="0">
                <a:latin typeface="Arial" pitchFamily="34" charset="0"/>
                <a:cs typeface="Arial" pitchFamily="34" charset="0"/>
              </a:rPr>
              <a:t>Werden Sie Mitglied - für unsere Kinder!</a:t>
            </a:r>
          </a:p>
        </p:txBody>
      </p:sp>
      <p:sp>
        <p:nvSpPr>
          <p:cNvPr id="9" name="Textfeld 8"/>
          <p:cNvSpPr txBox="1"/>
          <p:nvPr/>
        </p:nvSpPr>
        <p:spPr>
          <a:xfrm>
            <a:off x="90116" y="180231"/>
            <a:ext cx="5184576" cy="7132722"/>
          </a:xfrm>
          <a:prstGeom prst="rect">
            <a:avLst/>
          </a:prstGeom>
          <a:noFill/>
        </p:spPr>
        <p:txBody>
          <a:bodyPr wrap="square" rtlCol="0">
            <a:spAutoFit/>
          </a:bodyPr>
          <a:lstStyle/>
          <a:p>
            <a:r>
              <a:rPr lang="de-DE" sz="1100" dirty="0">
                <a:latin typeface="Arial" pitchFamily="34" charset="0"/>
                <a:cs typeface="Arial" pitchFamily="34" charset="0"/>
              </a:rPr>
              <a:t>Gläubiger-Identifikationsnummer: DE28HBS00000789724</a:t>
            </a:r>
          </a:p>
          <a:p>
            <a:pPr algn="ctr"/>
            <a:endParaRPr lang="de-DE" sz="1100" b="1" dirty="0">
              <a:latin typeface="Arial" pitchFamily="34" charset="0"/>
              <a:cs typeface="Arial" pitchFamily="34" charset="0"/>
            </a:endParaRPr>
          </a:p>
          <a:p>
            <a:pPr algn="ctr"/>
            <a:r>
              <a:rPr lang="de-DE" sz="1100" b="1" dirty="0">
                <a:latin typeface="Arial" pitchFamily="34" charset="0"/>
                <a:cs typeface="Arial" pitchFamily="34" charset="0"/>
              </a:rPr>
              <a:t>SEPA-Lastschriftmandat </a:t>
            </a:r>
            <a:r>
              <a:rPr lang="de-DE" sz="1100" dirty="0">
                <a:latin typeface="Arial" pitchFamily="34" charset="0"/>
                <a:cs typeface="Arial" pitchFamily="34" charset="0"/>
              </a:rPr>
              <a:t>– wiederkehrende Lastschrift</a:t>
            </a:r>
          </a:p>
          <a:p>
            <a:endParaRPr lang="de-DE" sz="1100" dirty="0">
              <a:latin typeface="Arial" pitchFamily="34" charset="0"/>
              <a:cs typeface="Arial" pitchFamily="34" charset="0"/>
            </a:endParaRPr>
          </a:p>
          <a:p>
            <a:r>
              <a:rPr lang="de-DE" sz="1100" dirty="0">
                <a:latin typeface="Arial" pitchFamily="34" charset="0"/>
                <a:cs typeface="Arial" pitchFamily="34" charset="0"/>
              </a:rPr>
              <a:t>SEPA = Single Euro </a:t>
            </a:r>
            <a:r>
              <a:rPr lang="de-DE" sz="1100" dirty="0" err="1">
                <a:latin typeface="Arial" pitchFamily="34" charset="0"/>
                <a:cs typeface="Arial" pitchFamily="34" charset="0"/>
              </a:rPr>
              <a:t>Payments</a:t>
            </a:r>
            <a:r>
              <a:rPr lang="de-DE" sz="1100" dirty="0">
                <a:latin typeface="Arial" pitchFamily="34" charset="0"/>
                <a:cs typeface="Arial" pitchFamily="34" charset="0"/>
              </a:rPr>
              <a:t> Area (Einheitlicher Euro-Zahlungsverkehrsraum)</a:t>
            </a:r>
          </a:p>
          <a:p>
            <a:r>
              <a:rPr lang="de-DE" sz="1100" dirty="0">
                <a:latin typeface="Arial" pitchFamily="34" charset="0"/>
                <a:cs typeface="Arial" pitchFamily="34" charset="0"/>
              </a:rPr>
              <a:t>Mandatsreferenz: wird separat mitgeteilt</a:t>
            </a:r>
          </a:p>
          <a:p>
            <a:endParaRPr lang="de-DE" sz="500" dirty="0">
              <a:latin typeface="Arial" pitchFamily="34" charset="0"/>
              <a:cs typeface="Arial" pitchFamily="34" charset="0"/>
            </a:endParaRPr>
          </a:p>
          <a:p>
            <a:pPr>
              <a:lnSpc>
                <a:spcPct val="150000"/>
              </a:lnSpc>
              <a:spcBef>
                <a:spcPts val="600"/>
              </a:spcBef>
            </a:pPr>
            <a:r>
              <a:rPr lang="de-DE" sz="1100" dirty="0">
                <a:latin typeface="Arial" pitchFamily="34" charset="0"/>
                <a:cs typeface="Arial" pitchFamily="34" charset="0"/>
              </a:rPr>
              <a:t>Vorname, Name des Kontoinhabers: __________________________________</a:t>
            </a:r>
          </a:p>
          <a:p>
            <a:pPr>
              <a:lnSpc>
                <a:spcPct val="150000"/>
              </a:lnSpc>
              <a:spcBef>
                <a:spcPts val="600"/>
              </a:spcBef>
            </a:pPr>
            <a:r>
              <a:rPr lang="de-DE" sz="1100" dirty="0">
                <a:latin typeface="Arial" pitchFamily="34" charset="0"/>
                <a:cs typeface="Arial" pitchFamily="34" charset="0"/>
              </a:rPr>
              <a:t>Anschrift des Kontoinhabers: ________________________________________</a:t>
            </a:r>
          </a:p>
          <a:p>
            <a:r>
              <a:rPr lang="de-DE" sz="1100" dirty="0">
                <a:latin typeface="Arial" pitchFamily="34" charset="0"/>
                <a:cs typeface="Arial" pitchFamily="34" charset="0"/>
              </a:rPr>
              <a:t>Ich ermächtige den Förderverein der Heinrich-Böll-Schule e.V., die fälligen Mitgliedsbeiträge von meinem Girokonto mittels Lastschrift einzuziehen. Zugleich weise ich mein Kreditinstitut an, die vom Förderverein der Heinrich-Böll-Schule e.V. gezogenen Lastschriften einzulösen.</a:t>
            </a:r>
          </a:p>
          <a:p>
            <a:r>
              <a:rPr lang="de-DE" sz="1100" dirty="0">
                <a:latin typeface="Arial" pitchFamily="34" charset="0"/>
                <a:cs typeface="Arial" pitchFamily="34" charset="0"/>
              </a:rPr>
              <a:t>Hinweis: Ich kann innerhalb von acht Wochen, beginnend mit dem Belastungsdatum, die Erstattung des belasteten Betrags verlangen. Es gelten dabei die mit dem Kreditinstitut vereinbarten Bedingungen.</a:t>
            </a:r>
          </a:p>
          <a:p>
            <a:endParaRPr lang="de-DE" sz="500" dirty="0">
              <a:latin typeface="Arial" pitchFamily="34" charset="0"/>
              <a:cs typeface="Arial" pitchFamily="34" charset="0"/>
            </a:endParaRPr>
          </a:p>
          <a:p>
            <a:pPr>
              <a:lnSpc>
                <a:spcPct val="150000"/>
              </a:lnSpc>
              <a:spcBef>
                <a:spcPts val="600"/>
              </a:spcBef>
            </a:pPr>
            <a:r>
              <a:rPr lang="de-DE" sz="1100" dirty="0">
                <a:latin typeface="Arial" pitchFamily="34" charset="0"/>
                <a:cs typeface="Arial" pitchFamily="34" charset="0"/>
              </a:rPr>
              <a:t>Gültig ab: ____.____._________</a:t>
            </a:r>
          </a:p>
          <a:p>
            <a:pPr>
              <a:lnSpc>
                <a:spcPct val="150000"/>
              </a:lnSpc>
              <a:spcBef>
                <a:spcPts val="600"/>
              </a:spcBef>
            </a:pPr>
            <a:r>
              <a:rPr lang="de-DE" sz="1100" dirty="0">
                <a:latin typeface="Arial" pitchFamily="34" charset="0"/>
                <a:cs typeface="Arial" pitchFamily="34" charset="0"/>
              </a:rPr>
              <a:t>Name der Bank: ___________________________________________</a:t>
            </a:r>
          </a:p>
          <a:p>
            <a:pPr>
              <a:lnSpc>
                <a:spcPct val="150000"/>
              </a:lnSpc>
              <a:spcBef>
                <a:spcPts val="600"/>
              </a:spcBef>
            </a:pPr>
            <a:r>
              <a:rPr lang="de-DE" sz="1100" dirty="0">
                <a:latin typeface="Arial" pitchFamily="34" charset="0"/>
                <a:cs typeface="Arial" pitchFamily="34" charset="0"/>
              </a:rPr>
              <a:t>IBAN: ________   ________   ________   ________   ________   ____</a:t>
            </a:r>
          </a:p>
          <a:p>
            <a:pPr>
              <a:lnSpc>
                <a:spcPct val="150000"/>
              </a:lnSpc>
              <a:spcBef>
                <a:spcPts val="600"/>
              </a:spcBef>
            </a:pPr>
            <a:r>
              <a:rPr lang="de-DE" sz="1100" dirty="0">
                <a:latin typeface="Arial" pitchFamily="34" charset="0"/>
                <a:cs typeface="Arial" pitchFamily="34" charset="0"/>
              </a:rPr>
              <a:t>Name des Mitglieds (bei abweichendem Kontoinhaber)</a:t>
            </a:r>
          </a:p>
          <a:p>
            <a:pPr>
              <a:lnSpc>
                <a:spcPct val="150000"/>
              </a:lnSpc>
              <a:spcBef>
                <a:spcPts val="600"/>
              </a:spcBef>
            </a:pPr>
            <a:r>
              <a:rPr lang="de-DE" sz="1100" dirty="0">
                <a:latin typeface="Arial" pitchFamily="34" charset="0"/>
                <a:cs typeface="Arial" pitchFamily="34" charset="0"/>
              </a:rPr>
              <a:t>___________________________________________</a:t>
            </a:r>
          </a:p>
          <a:p>
            <a:endParaRPr lang="de-DE" sz="1100" dirty="0">
              <a:latin typeface="Arial" pitchFamily="34" charset="0"/>
              <a:cs typeface="Arial" pitchFamily="34" charset="0"/>
            </a:endParaRPr>
          </a:p>
          <a:p>
            <a:r>
              <a:rPr lang="de-DE" sz="1100" dirty="0">
                <a:latin typeface="Arial" pitchFamily="34" charset="0"/>
                <a:cs typeface="Arial" pitchFamily="34" charset="0"/>
              </a:rPr>
              <a:t>Falls das Konto die erforderliche Deckung nicht aufweist, besteht für das Geldinstitut keine Verpflichtung zur Einlösung. Bearbeitungsgebühren der beteiligten Banken für die Nichteinlösung einer Lastschrift, die von mit zu vertreten ist (z.B. Konto erloschen, keine ausreichende Deckung) gehen zu meinen Lasten.</a:t>
            </a:r>
          </a:p>
          <a:p>
            <a:endParaRPr lang="de-DE" sz="1100" dirty="0">
              <a:latin typeface="Arial" pitchFamily="34" charset="0"/>
              <a:cs typeface="Arial" pitchFamily="34" charset="0"/>
            </a:endParaRPr>
          </a:p>
          <a:p>
            <a:endParaRPr lang="de-DE" sz="1100" dirty="0">
              <a:latin typeface="Arial" pitchFamily="34" charset="0"/>
              <a:cs typeface="Arial" pitchFamily="34" charset="0"/>
            </a:endParaRPr>
          </a:p>
          <a:p>
            <a:endParaRPr lang="de-DE" sz="1100" dirty="0">
              <a:latin typeface="Arial" pitchFamily="34" charset="0"/>
              <a:cs typeface="Arial" pitchFamily="34" charset="0"/>
            </a:endParaRPr>
          </a:p>
          <a:p>
            <a:endParaRPr lang="de-DE" sz="1100" dirty="0">
              <a:latin typeface="Arial" pitchFamily="34" charset="0"/>
              <a:cs typeface="Arial" pitchFamily="34" charset="0"/>
            </a:endParaRPr>
          </a:p>
          <a:p>
            <a:endParaRPr lang="de-DE" sz="1100" dirty="0">
              <a:latin typeface="Arial" pitchFamily="34" charset="0"/>
              <a:cs typeface="Arial" pitchFamily="34" charset="0"/>
            </a:endParaRPr>
          </a:p>
          <a:p>
            <a:endParaRPr lang="de-DE" sz="1100" dirty="0">
              <a:latin typeface="Arial" pitchFamily="34" charset="0"/>
              <a:cs typeface="Arial" pitchFamily="34" charset="0"/>
            </a:endParaRPr>
          </a:p>
          <a:p>
            <a:r>
              <a:rPr lang="de-DE" sz="1100" dirty="0">
                <a:latin typeface="Arial" pitchFamily="34" charset="0"/>
                <a:cs typeface="Arial" pitchFamily="34" charset="0"/>
              </a:rPr>
              <a:t>_________________________________________________________</a:t>
            </a:r>
          </a:p>
          <a:p>
            <a:r>
              <a:rPr lang="de-DE" sz="1100" dirty="0">
                <a:latin typeface="Arial" pitchFamily="34" charset="0"/>
                <a:cs typeface="Arial" pitchFamily="34" charset="0"/>
              </a:rPr>
              <a:t>Datum         </a:t>
            </a:r>
            <a:r>
              <a:rPr lang="de-DE" sz="1100" b="1" dirty="0">
                <a:latin typeface="Arial" pitchFamily="34" charset="0"/>
                <a:cs typeface="Arial" pitchFamily="34" charset="0"/>
              </a:rPr>
              <a:t>Unterschrift des Kontoinhabers</a:t>
            </a:r>
          </a:p>
        </p:txBody>
      </p:sp>
      <p:sp>
        <p:nvSpPr>
          <p:cNvPr id="2" name="Textfeld 1"/>
          <p:cNvSpPr txBox="1"/>
          <p:nvPr/>
        </p:nvSpPr>
        <p:spPr>
          <a:xfrm>
            <a:off x="5634732" y="3230047"/>
            <a:ext cx="4824536" cy="1077218"/>
          </a:xfrm>
          <a:prstGeom prst="rect">
            <a:avLst/>
          </a:prstGeom>
          <a:noFill/>
        </p:spPr>
        <p:txBody>
          <a:bodyPr wrap="square" rtlCol="0">
            <a:spAutoFit/>
          </a:bodyPr>
          <a:lstStyle/>
          <a:p>
            <a:r>
              <a:rPr lang="de-DE" sz="3200" dirty="0">
                <a:latin typeface="Arial" pitchFamily="34" charset="0"/>
                <a:cs typeface="Arial" pitchFamily="34" charset="0"/>
              </a:rPr>
              <a:t>Förderverein der Heinrich-Böll-Schule e.V.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37440" y="565590"/>
            <a:ext cx="2033796" cy="1393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Gerade Verbindung 4"/>
          <p:cNvCxnSpPr/>
          <p:nvPr/>
        </p:nvCxnSpPr>
        <p:spPr>
          <a:xfrm>
            <a:off x="5345223" y="145399"/>
            <a:ext cx="0" cy="7561263"/>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feld 5"/>
          <p:cNvSpPr txBox="1"/>
          <p:nvPr/>
        </p:nvSpPr>
        <p:spPr>
          <a:xfrm>
            <a:off x="306140" y="483827"/>
            <a:ext cx="4824536" cy="6201698"/>
          </a:xfrm>
          <a:prstGeom prst="rect">
            <a:avLst/>
          </a:prstGeom>
          <a:noFill/>
        </p:spPr>
        <p:txBody>
          <a:bodyPr wrap="square" rtlCol="0">
            <a:spAutoFit/>
          </a:bodyPr>
          <a:lstStyle/>
          <a:p>
            <a:r>
              <a:rPr lang="de-DE" sz="1100" dirty="0">
                <a:latin typeface="Arial" pitchFamily="34" charset="0"/>
                <a:cs typeface="Arial" pitchFamily="34" charset="0"/>
              </a:rPr>
              <a:t>Liebe Mitglieder, sehr geehrte Damen  und Herren,</a:t>
            </a:r>
          </a:p>
          <a:p>
            <a:endParaRPr lang="de-DE" sz="1100" dirty="0">
              <a:latin typeface="Arial" pitchFamily="34" charset="0"/>
              <a:cs typeface="Arial" pitchFamily="34" charset="0"/>
            </a:endParaRPr>
          </a:p>
          <a:p>
            <a:r>
              <a:rPr lang="de-DE" sz="1100" dirty="0">
                <a:latin typeface="Arial" pitchFamily="34" charset="0"/>
                <a:cs typeface="Arial" pitchFamily="34" charset="0"/>
              </a:rPr>
              <a:t>am 03. Mai 1995 trafen sich vierzehn Mitglieder der Schulgemeinde der Heinrich-Böll-Schule zur Gründungsversammlung des Fördervereins.</a:t>
            </a:r>
          </a:p>
          <a:p>
            <a:endParaRPr lang="de-DE" sz="1100" dirty="0">
              <a:latin typeface="Arial" pitchFamily="34" charset="0"/>
              <a:cs typeface="Arial" pitchFamily="34" charset="0"/>
            </a:endParaRPr>
          </a:p>
          <a:p>
            <a:r>
              <a:rPr lang="de-DE" sz="1100" dirty="0">
                <a:latin typeface="Arial" pitchFamily="34" charset="0"/>
                <a:cs typeface="Arial" pitchFamily="34" charset="0"/>
              </a:rPr>
              <a:t>§2 unserer Satzung wurde zur Grundlage der Gründungsversammlung: </a:t>
            </a:r>
          </a:p>
          <a:p>
            <a:endParaRPr lang="de-DE" sz="1100" dirty="0">
              <a:latin typeface="Arial" pitchFamily="34" charset="0"/>
              <a:cs typeface="Arial" pitchFamily="34" charset="0"/>
            </a:endParaRPr>
          </a:p>
          <a:p>
            <a:r>
              <a:rPr lang="de-DE" sz="1100" dirty="0">
                <a:latin typeface="Arial" pitchFamily="34" charset="0"/>
                <a:cs typeface="Arial" pitchFamily="34" charset="0"/>
              </a:rPr>
              <a:t>„Zweck des Vereins ist die Förderung von Bildung und Erziehung im Sinne gemeinsamen Lernens, insbesondere die ideelle und materielle Unterstützung der Heinrich-Böll-Schul, kooperative Gesamtschule mit Förderstufe und gymnasialer Oberstufe in Hattersheim am Main. Finanzielle und materielle Zuwendungen an den Verein dienen der bestmöglichen Unterstützung des pädagogischen Auftrages der Schule.“</a:t>
            </a:r>
          </a:p>
          <a:p>
            <a:endParaRPr lang="de-DE" sz="1100" dirty="0">
              <a:latin typeface="Arial" pitchFamily="34" charset="0"/>
              <a:cs typeface="Arial" pitchFamily="34" charset="0"/>
            </a:endParaRPr>
          </a:p>
          <a:p>
            <a:r>
              <a:rPr lang="de-DE" sz="1100" dirty="0">
                <a:latin typeface="Arial" pitchFamily="34" charset="0"/>
                <a:cs typeface="Arial" pitchFamily="34" charset="0"/>
              </a:rPr>
              <a:t>Diesem Grundsatz sind wir auch noch heute treu und fördern vielfältige Projekte an der Heinrich-Böll-Schule. </a:t>
            </a:r>
          </a:p>
          <a:p>
            <a:endParaRPr lang="de-DE" sz="1100" dirty="0">
              <a:latin typeface="Arial" pitchFamily="34" charset="0"/>
              <a:cs typeface="Arial" pitchFamily="34" charset="0"/>
            </a:endParaRPr>
          </a:p>
          <a:p>
            <a:r>
              <a:rPr lang="de-DE" sz="1100" dirty="0">
                <a:latin typeface="Arial" pitchFamily="34" charset="0"/>
                <a:cs typeface="Arial" pitchFamily="34" charset="0"/>
              </a:rPr>
              <a:t>Das Schulleben unserer Kinder und damit ihren Weg in die Zukunft aktiv zu begleiten, war und ist unser Anliegen. </a:t>
            </a:r>
          </a:p>
          <a:p>
            <a:endParaRPr lang="de-DE" sz="1100" dirty="0">
              <a:latin typeface="Arial" pitchFamily="34" charset="0"/>
              <a:cs typeface="Arial" pitchFamily="34" charset="0"/>
            </a:endParaRPr>
          </a:p>
          <a:p>
            <a:r>
              <a:rPr lang="de-DE" sz="1100" dirty="0">
                <a:latin typeface="Arial" pitchFamily="34" charset="0"/>
                <a:cs typeface="Arial" pitchFamily="34" charset="0"/>
              </a:rPr>
              <a:t>Dies möchten wir auch weiterhin tun und bitten um Mithilfe durch Ihre Mitgliedschaft.</a:t>
            </a:r>
          </a:p>
          <a:p>
            <a:endParaRPr lang="de-DE" sz="1100" dirty="0">
              <a:latin typeface="Arial" pitchFamily="34" charset="0"/>
              <a:cs typeface="Arial" pitchFamily="34" charset="0"/>
            </a:endParaRPr>
          </a:p>
          <a:p>
            <a:r>
              <a:rPr lang="de-DE" sz="1100" dirty="0">
                <a:latin typeface="Arial" pitchFamily="34" charset="0"/>
                <a:cs typeface="Arial" pitchFamily="34" charset="0"/>
              </a:rPr>
              <a:t>Mit freundlichen Grüßen</a:t>
            </a:r>
          </a:p>
          <a:p>
            <a:r>
              <a:rPr lang="de-DE" sz="1100" dirty="0">
                <a:latin typeface="Arial" pitchFamily="34" charset="0"/>
                <a:cs typeface="Arial" pitchFamily="34" charset="0"/>
              </a:rPr>
              <a:t>Der Vorstand</a:t>
            </a:r>
          </a:p>
          <a:p>
            <a:endParaRPr lang="de-DE" sz="1100" dirty="0">
              <a:latin typeface="Arial" pitchFamily="34" charset="0"/>
              <a:cs typeface="Arial" pitchFamily="34" charset="0"/>
            </a:endParaRPr>
          </a:p>
          <a:p>
            <a:r>
              <a:rPr lang="de-DE" sz="1100" dirty="0">
                <a:latin typeface="Arial" pitchFamily="34" charset="0"/>
                <a:cs typeface="Arial" pitchFamily="34" charset="0"/>
              </a:rPr>
              <a:t>Sabine Medak, 1. Vorsitzende </a:t>
            </a:r>
          </a:p>
          <a:p>
            <a:r>
              <a:rPr lang="de-DE" sz="1100" dirty="0">
                <a:latin typeface="Arial" pitchFamily="34" charset="0"/>
                <a:cs typeface="Arial" pitchFamily="34" charset="0"/>
              </a:rPr>
              <a:t>Thomas </a:t>
            </a:r>
            <a:r>
              <a:rPr lang="de-DE" sz="1100" dirty="0" err="1">
                <a:latin typeface="Arial" pitchFamily="34" charset="0"/>
                <a:cs typeface="Arial" pitchFamily="34" charset="0"/>
              </a:rPr>
              <a:t>Burchartz</a:t>
            </a:r>
            <a:r>
              <a:rPr lang="de-DE" sz="1100" dirty="0">
                <a:latin typeface="Arial" pitchFamily="34" charset="0"/>
                <a:cs typeface="Arial" pitchFamily="34" charset="0"/>
              </a:rPr>
              <a:t>, 2. Vorsitzender</a:t>
            </a:r>
          </a:p>
          <a:p>
            <a:r>
              <a:rPr lang="de-DE" sz="1100" dirty="0" err="1">
                <a:latin typeface="Arial" pitchFamily="34" charset="0"/>
                <a:cs typeface="Arial" pitchFamily="34" charset="0"/>
              </a:rPr>
              <a:t>Natascia</a:t>
            </a:r>
            <a:r>
              <a:rPr lang="de-DE" sz="1100" dirty="0">
                <a:latin typeface="Arial" pitchFamily="34" charset="0"/>
                <a:cs typeface="Arial" pitchFamily="34" charset="0"/>
              </a:rPr>
              <a:t> Heil, Kassiererin</a:t>
            </a:r>
          </a:p>
          <a:p>
            <a:r>
              <a:rPr lang="de-DE" sz="1100" dirty="0">
                <a:latin typeface="Arial" pitchFamily="34" charset="0"/>
                <a:cs typeface="Arial" pitchFamily="34" charset="0"/>
              </a:rPr>
              <a:t>Brankica Witzel, Beisitzerin</a:t>
            </a:r>
          </a:p>
          <a:p>
            <a:r>
              <a:rPr lang="de-DE" sz="1100" dirty="0">
                <a:latin typeface="Arial" pitchFamily="34" charset="0"/>
                <a:cs typeface="Arial" pitchFamily="34" charset="0"/>
              </a:rPr>
              <a:t>Ljuba Zürn, Beisitzerin</a:t>
            </a:r>
          </a:p>
          <a:p>
            <a:endParaRPr lang="de-DE" sz="1100" dirty="0">
              <a:latin typeface="Arial" pitchFamily="34" charset="0"/>
              <a:cs typeface="Arial" pitchFamily="34" charset="0"/>
            </a:endParaRPr>
          </a:p>
          <a:p>
            <a:endParaRPr lang="de-DE" sz="1100" dirty="0">
              <a:latin typeface="Arial" pitchFamily="34" charset="0"/>
              <a:cs typeface="Arial" pitchFamily="34" charset="0"/>
            </a:endParaRPr>
          </a:p>
          <a:p>
            <a:pPr marL="173038" indent="-173038"/>
            <a:r>
              <a:rPr lang="de-DE" sz="1100" dirty="0">
                <a:latin typeface="Arial" pitchFamily="34" charset="0"/>
                <a:cs typeface="Arial" pitchFamily="34" charset="0"/>
              </a:rPr>
              <a:t>Weitere Informationen finden Sie auf der</a:t>
            </a:r>
          </a:p>
          <a:p>
            <a:pPr marL="173038" indent="-173038"/>
            <a:r>
              <a:rPr lang="de-DE" sz="1100" b="1" dirty="0">
                <a:latin typeface="Arial" pitchFamily="34" charset="0"/>
                <a:cs typeface="Arial" pitchFamily="34" charset="0"/>
              </a:rPr>
              <a:t>Homepage der Heinrich-Böll-Schule</a:t>
            </a:r>
          </a:p>
          <a:p>
            <a:pPr marL="173038" indent="-173038"/>
            <a:r>
              <a:rPr lang="de-DE" sz="1100" dirty="0">
                <a:latin typeface="Arial" pitchFamily="34" charset="0"/>
                <a:cs typeface="Arial" pitchFamily="34" charset="0"/>
                <a:hlinkClick r:id="rId3"/>
              </a:rPr>
              <a:t>http://heinrich-boell-schule.de/foerderverein/</a:t>
            </a:r>
            <a:r>
              <a:rPr lang="de-DE" sz="1200" dirty="0">
                <a:latin typeface="Arial" pitchFamily="34" charset="0"/>
                <a:cs typeface="Arial" pitchFamily="34" charset="0"/>
              </a:rPr>
              <a:t> </a:t>
            </a:r>
          </a:p>
        </p:txBody>
      </p:sp>
      <p:sp>
        <p:nvSpPr>
          <p:cNvPr id="9" name="Textfeld 8"/>
          <p:cNvSpPr txBox="1"/>
          <p:nvPr/>
        </p:nvSpPr>
        <p:spPr>
          <a:xfrm>
            <a:off x="5449772" y="145399"/>
            <a:ext cx="5202684" cy="6909584"/>
          </a:xfrm>
          <a:prstGeom prst="rect">
            <a:avLst/>
          </a:prstGeom>
          <a:noFill/>
        </p:spPr>
        <p:txBody>
          <a:bodyPr wrap="square" rtlCol="0">
            <a:spAutoFit/>
          </a:bodyPr>
          <a:lstStyle/>
          <a:p>
            <a:pPr algn="ctr"/>
            <a:r>
              <a:rPr lang="de-DE" sz="1400" b="1" dirty="0">
                <a:latin typeface="Arial" pitchFamily="34" charset="0"/>
                <a:cs typeface="Arial" pitchFamily="34" charset="0"/>
              </a:rPr>
              <a:t>Mitgliedsantrag</a:t>
            </a:r>
          </a:p>
          <a:p>
            <a:pPr algn="ctr"/>
            <a:endParaRPr lang="de-DE" sz="800" b="1" dirty="0">
              <a:latin typeface="Arial" pitchFamily="34" charset="0"/>
              <a:cs typeface="Arial" pitchFamily="34" charset="0"/>
            </a:endParaRPr>
          </a:p>
          <a:p>
            <a:r>
              <a:rPr lang="de-DE" sz="1100" dirty="0">
                <a:latin typeface="Arial" pitchFamily="34" charset="0"/>
                <a:cs typeface="Arial" pitchFamily="34" charset="0"/>
              </a:rPr>
              <a:t>Ich möchte Mitglied im Förderverein der Heinrich-Böll-Schule e.V. werden.</a:t>
            </a:r>
          </a:p>
          <a:p>
            <a:pPr defTabSz="995363">
              <a:lnSpc>
                <a:spcPct val="200000"/>
              </a:lnSpc>
              <a:spcBef>
                <a:spcPts val="600"/>
              </a:spcBef>
            </a:pPr>
            <a:r>
              <a:rPr lang="de-DE" sz="1100" dirty="0">
                <a:latin typeface="Arial" pitchFamily="34" charset="0"/>
                <a:cs typeface="Arial" pitchFamily="34" charset="0"/>
              </a:rPr>
              <a:t>Vorname: ____________________  Name: _____________________________  PLZ, Wohnort: ____________________________________________________ </a:t>
            </a:r>
          </a:p>
          <a:p>
            <a:pPr>
              <a:lnSpc>
                <a:spcPct val="200000"/>
              </a:lnSpc>
              <a:spcBef>
                <a:spcPts val="600"/>
              </a:spcBef>
              <a:tabLst>
                <a:tab pos="4843463" algn="l"/>
              </a:tabLst>
            </a:pPr>
            <a:r>
              <a:rPr lang="de-DE" sz="1100" dirty="0">
                <a:latin typeface="Arial" pitchFamily="34" charset="0"/>
                <a:cs typeface="Arial" pitchFamily="34" charset="0"/>
              </a:rPr>
              <a:t>Straße, Nr.: ______________________________________________________</a:t>
            </a:r>
          </a:p>
          <a:p>
            <a:pPr>
              <a:lnSpc>
                <a:spcPct val="200000"/>
              </a:lnSpc>
              <a:spcBef>
                <a:spcPts val="600"/>
              </a:spcBef>
            </a:pPr>
            <a:r>
              <a:rPr lang="de-DE" sz="1100" dirty="0">
                <a:latin typeface="Arial" pitchFamily="34" charset="0"/>
                <a:cs typeface="Arial" pitchFamily="34" charset="0"/>
              </a:rPr>
              <a:t>E-Mail*: _________________________________________________________ </a:t>
            </a:r>
          </a:p>
          <a:p>
            <a:pPr>
              <a:lnSpc>
                <a:spcPct val="200000"/>
              </a:lnSpc>
              <a:spcBef>
                <a:spcPts val="600"/>
              </a:spcBef>
            </a:pPr>
            <a:endParaRPr lang="de-DE" sz="1100" dirty="0">
              <a:latin typeface="Arial" pitchFamily="34" charset="0"/>
              <a:cs typeface="Arial" pitchFamily="34" charset="0"/>
            </a:endParaRPr>
          </a:p>
          <a:p>
            <a:pPr>
              <a:lnSpc>
                <a:spcPct val="200000"/>
              </a:lnSpc>
            </a:pPr>
            <a:r>
              <a:rPr lang="de-DE" sz="1100" dirty="0">
                <a:latin typeface="Arial" pitchFamily="34" charset="0"/>
                <a:cs typeface="Arial" pitchFamily="34" charset="0"/>
              </a:rPr>
              <a:t>Freiwilliger Beitrag in Höhe von ____________ EUR/Jahr </a:t>
            </a:r>
          </a:p>
          <a:p>
            <a:r>
              <a:rPr lang="de-DE" sz="1100" dirty="0">
                <a:latin typeface="Arial" pitchFamily="34" charset="0"/>
                <a:cs typeface="Arial" pitchFamily="34" charset="0"/>
              </a:rPr>
              <a:t>(bitte eintragen, falls abweichend vom Mindestbeitrag in </a:t>
            </a:r>
            <a:r>
              <a:rPr lang="de-DE" sz="1100">
                <a:latin typeface="Arial" pitchFamily="34" charset="0"/>
                <a:cs typeface="Arial" pitchFamily="34" charset="0"/>
              </a:rPr>
              <a:t>Höhe von </a:t>
            </a:r>
            <a:r>
              <a:rPr lang="de-DE" sz="1100" dirty="0">
                <a:latin typeface="Arial" pitchFamily="34" charset="0"/>
                <a:cs typeface="Arial" pitchFamily="34" charset="0"/>
              </a:rPr>
              <a:t>20 EUR/Jahr)</a:t>
            </a:r>
          </a:p>
          <a:p>
            <a:endParaRPr lang="de-DE" sz="1100" dirty="0">
              <a:latin typeface="Arial" pitchFamily="34" charset="0"/>
              <a:cs typeface="Arial" pitchFamily="34" charset="0"/>
            </a:endParaRPr>
          </a:p>
          <a:p>
            <a:r>
              <a:rPr lang="de-DE" sz="1100" b="1" dirty="0">
                <a:latin typeface="Arial" pitchFamily="34" charset="0"/>
                <a:cs typeface="Arial" pitchFamily="34" charset="0"/>
              </a:rPr>
              <a:t>Bitte ankreuzen: </a:t>
            </a:r>
          </a:p>
          <a:p>
            <a:pPr marL="271463" algn="just"/>
            <a:endParaRPr lang="de-DE" sz="500" dirty="0">
              <a:latin typeface="Arial" panose="020B0604020202020204" pitchFamily="34" charset="0"/>
              <a:cs typeface="Arial" panose="020B0604020202020204" pitchFamily="34" charset="0"/>
            </a:endParaRPr>
          </a:p>
          <a:p>
            <a:pPr marL="271463"/>
            <a:r>
              <a:rPr lang="de-DE" sz="1100" dirty="0">
                <a:latin typeface="Arial" panose="020B0604020202020204" pitchFamily="34" charset="0"/>
                <a:cs typeface="Arial" panose="020B0604020202020204" pitchFamily="34" charset="0"/>
              </a:rPr>
              <a:t>Hiermit erkläre ich mein Einverständnis, dass der Förderverein der Heinrich-Böll-Schule e.V. den von der Mitgliederversammlung festgelegten, bzw. sofern höher, meinen selbst definierten Jahresbeitrag erstmalig im folgenden Monat nach Beginn der Mitgliedschaft und zukünftig Ende eines jeden Jahres von meinem Konto mittels Lastschrift einzieht. Der Jahresbeitrag ist als Zuwendung steuerlich absetzungsfähig. </a:t>
            </a:r>
          </a:p>
          <a:p>
            <a:pPr marL="265113"/>
            <a:r>
              <a:rPr lang="de-DE" sz="1100" dirty="0">
                <a:latin typeface="Arial" panose="020B0604020202020204" pitchFamily="34" charset="0"/>
                <a:cs typeface="Arial" panose="020B0604020202020204" pitchFamily="34" charset="0"/>
              </a:rPr>
              <a:t>	</a:t>
            </a:r>
          </a:p>
          <a:p>
            <a:pPr marL="271463"/>
            <a:r>
              <a:rPr lang="de-DE" sz="1100" dirty="0">
                <a:latin typeface="Arial" panose="020B0604020202020204" pitchFamily="34" charset="0"/>
                <a:cs typeface="Arial" panose="020B0604020202020204" pitchFamily="34" charset="0"/>
              </a:rPr>
              <a:t>Mit der Erhebung, Verarbeitung und Nutzung meiner o.g. und umseitigen personenbezogenen Daten für Vereinszwecke, gemäß den Bestimmungen des Datenschutzgesetzes, bin ich einverstanden. Ich habe jederzeit die Möglichkeit, vom Vereinsvorstand Auskunft über meine Daten zu erhalten und deren Löschung zu veranlassen. Die Löschung der Datensätze erfolgt in der Regel mit Austritt aus dem Verein nach Kündigung. 	</a:t>
            </a:r>
          </a:p>
          <a:p>
            <a:endParaRPr lang="de-DE" sz="1100" dirty="0">
              <a:latin typeface="Arial" panose="020B0604020202020204" pitchFamily="34" charset="0"/>
              <a:cs typeface="Arial" panose="020B0604020202020204" pitchFamily="34" charset="0"/>
            </a:endParaRPr>
          </a:p>
          <a:p>
            <a:pPr defTabSz="376238"/>
            <a:endParaRPr lang="de-DE" sz="1100" dirty="0">
              <a:latin typeface="Arial" panose="020B0604020202020204" pitchFamily="34" charset="0"/>
              <a:cs typeface="Arial" panose="020B0604020202020204" pitchFamily="34" charset="0"/>
            </a:endParaRPr>
          </a:p>
          <a:p>
            <a:pPr defTabSz="376238"/>
            <a:r>
              <a:rPr lang="de-DE" sz="1100" dirty="0">
                <a:latin typeface="Arial" panose="020B0604020202020204" pitchFamily="34" charset="0"/>
                <a:cs typeface="Arial" panose="020B0604020202020204" pitchFamily="34" charset="0"/>
              </a:rPr>
              <a:t>_______________________________________________________________ Datum      </a:t>
            </a:r>
            <a:r>
              <a:rPr lang="de-DE" sz="1100" b="1" dirty="0">
                <a:latin typeface="Arial" panose="020B0604020202020204" pitchFamily="34" charset="0"/>
                <a:cs typeface="Arial" panose="020B0604020202020204" pitchFamily="34" charset="0"/>
              </a:rPr>
              <a:t>Unterschrift 	</a:t>
            </a:r>
            <a:r>
              <a:rPr lang="de-DE" sz="1100" dirty="0">
                <a:latin typeface="Arial" panose="020B0604020202020204" pitchFamily="34" charset="0"/>
                <a:cs typeface="Arial" panose="020B0604020202020204" pitchFamily="34" charset="0"/>
              </a:rPr>
              <a:t>(Bei Kindern und Jugendlichen unter 18 Jahren         					Unterschrift der Erziehungsberechtigten) </a:t>
            </a:r>
          </a:p>
          <a:p>
            <a:endParaRPr lang="de-DE" sz="1100" dirty="0">
              <a:latin typeface="Arial" panose="020B0604020202020204" pitchFamily="34" charset="0"/>
              <a:cs typeface="Arial" panose="020B0604020202020204" pitchFamily="34" charset="0"/>
            </a:endParaRPr>
          </a:p>
          <a:p>
            <a:r>
              <a:rPr lang="de-DE" sz="1100" dirty="0">
                <a:latin typeface="Arial" panose="020B0604020202020204" pitchFamily="34" charset="0"/>
                <a:cs typeface="Arial" panose="020B0604020202020204" pitchFamily="34" charset="0"/>
              </a:rPr>
              <a:t>Bitte beachten Sie auch das </a:t>
            </a:r>
            <a:r>
              <a:rPr lang="de-DE" sz="1100" b="1" dirty="0">
                <a:latin typeface="Arial" pitchFamily="34" charset="0"/>
                <a:cs typeface="Arial" pitchFamily="34" charset="0"/>
              </a:rPr>
              <a:t>Lastschrift-Mandat auf der Rückseite</a:t>
            </a:r>
            <a:r>
              <a:rPr lang="de-DE" sz="1100" dirty="0">
                <a:latin typeface="Arial" pitchFamily="34" charset="0"/>
                <a:cs typeface="Arial" pitchFamily="34" charset="0"/>
              </a:rPr>
              <a:t>!</a:t>
            </a:r>
          </a:p>
        </p:txBody>
      </p:sp>
      <p:sp>
        <p:nvSpPr>
          <p:cNvPr id="15" name="Rechteck 14"/>
          <p:cNvSpPr/>
          <p:nvPr/>
        </p:nvSpPr>
        <p:spPr>
          <a:xfrm>
            <a:off x="5555709" y="4129382"/>
            <a:ext cx="180000" cy="18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5569155" y="5304088"/>
            <a:ext cx="180000" cy="18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5F0BB379-AB3F-4D98-B8C6-79FC9D7EBA8F}"/>
              </a:ext>
            </a:extLst>
          </p:cNvPr>
          <p:cNvPicPr>
            <a:picLocks noChangeAspect="1"/>
          </p:cNvPicPr>
          <p:nvPr/>
        </p:nvPicPr>
        <p:blipFill>
          <a:blip r:embed="rId4"/>
          <a:stretch>
            <a:fillRect/>
          </a:stretch>
        </p:blipFill>
        <p:spPr>
          <a:xfrm>
            <a:off x="3474492" y="5522490"/>
            <a:ext cx="1570509" cy="1570509"/>
          </a:xfrm>
          <a:prstGeom prst="rect">
            <a:avLst/>
          </a:prstGeom>
        </p:spPr>
      </p:pic>
    </p:spTree>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638</Words>
  <Application>Microsoft Office PowerPoint</Application>
  <PresentationFormat>Benutzerdefiniert</PresentationFormat>
  <Paragraphs>82</Paragraphs>
  <Slides>2</Slides>
  <Notes>1</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2</vt:i4>
      </vt:variant>
    </vt:vector>
  </HeadingPairs>
  <TitlesOfParts>
    <vt:vector size="5" baseType="lpstr">
      <vt:lpstr>Arial</vt:lpstr>
      <vt:lpstr>Calibri</vt:lpstr>
      <vt:lpstr>Larissa-Design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Olli</dc:creator>
  <cp:lastModifiedBy>Natascia Heil</cp:lastModifiedBy>
  <cp:revision>41</cp:revision>
  <cp:lastPrinted>2019-07-09T17:27:31Z</cp:lastPrinted>
  <dcterms:created xsi:type="dcterms:W3CDTF">2016-10-28T20:25:33Z</dcterms:created>
  <dcterms:modified xsi:type="dcterms:W3CDTF">2023-07-09T19:12:34Z</dcterms:modified>
</cp:coreProperties>
</file>